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2"/>
  </p:notesMasterIdLst>
  <p:sldIdLst>
    <p:sldId id="318" r:id="rId2"/>
    <p:sldId id="328" r:id="rId3"/>
    <p:sldId id="329" r:id="rId4"/>
    <p:sldId id="330" r:id="rId5"/>
    <p:sldId id="331" r:id="rId6"/>
    <p:sldId id="332" r:id="rId7"/>
    <p:sldId id="333" r:id="rId8"/>
    <p:sldId id="335" r:id="rId9"/>
    <p:sldId id="336" r:id="rId10"/>
    <p:sldId id="337" r:id="rId11"/>
    <p:sldId id="338" r:id="rId12"/>
    <p:sldId id="334" r:id="rId13"/>
    <p:sldId id="339" r:id="rId14"/>
    <p:sldId id="346" r:id="rId15"/>
    <p:sldId id="347" r:id="rId16"/>
    <p:sldId id="348" r:id="rId17"/>
    <p:sldId id="349" r:id="rId18"/>
    <p:sldId id="340" r:id="rId19"/>
    <p:sldId id="341" r:id="rId20"/>
    <p:sldId id="342" r:id="rId21"/>
  </p:sldIdLst>
  <p:sldSz cx="7200900" cy="6840538"/>
  <p:notesSz cx="9144000" cy="6858000"/>
  <p:defaultTextStyle>
    <a:defPPr>
      <a:defRPr lang="pt-BR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05" autoAdjust="0"/>
  </p:normalViewPr>
  <p:slideViewPr>
    <p:cSldViewPr>
      <p:cViewPr>
        <p:scale>
          <a:sx n="90" d="100"/>
          <a:sy n="90" d="100"/>
        </p:scale>
        <p:origin x="-413" y="437"/>
      </p:cViewPr>
      <p:guideLst>
        <p:guide orient="horz" pos="2155"/>
        <p:guide pos="22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23064-6F24-4256-822B-DB18A55BA443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217863" y="514350"/>
            <a:ext cx="27082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ED2E5-7E4E-4769-8974-EB3D7F6352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5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D2E5-7E4E-4769-8974-EB3D7F63521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5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>
            <a:off x="0" y="5955828"/>
            <a:ext cx="7200900" cy="88471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-7201" y="6037915"/>
            <a:ext cx="1771421" cy="711416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>
            <a:off x="1857832" y="6028794"/>
            <a:ext cx="5343068" cy="71141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860232" y="4028317"/>
            <a:ext cx="5100638" cy="1824143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860233" y="6034632"/>
            <a:ext cx="5280660" cy="684054"/>
          </a:xfrm>
        </p:spPr>
        <p:txBody>
          <a:bodyPr anchor="ctr">
            <a:normAutofit/>
          </a:bodyPr>
          <a:lstStyle>
            <a:lvl1pPr marL="0" indent="0" algn="l">
              <a:buNone/>
              <a:defRPr sz="2300">
                <a:solidFill>
                  <a:srgbClr val="FFFFFF"/>
                </a:solidFill>
              </a:defRPr>
            </a:lvl1pPr>
            <a:lvl2pPr marL="401147" indent="0" algn="ctr">
              <a:buNone/>
            </a:lvl2pPr>
            <a:lvl3pPr marL="802295" indent="0" algn="ctr">
              <a:buNone/>
            </a:lvl3pPr>
            <a:lvl4pPr marL="1203442" indent="0" algn="ctr">
              <a:buNone/>
            </a:lvl4pPr>
            <a:lvl5pPr marL="1604589" indent="0" algn="ctr">
              <a:buNone/>
            </a:lvl5pPr>
            <a:lvl6pPr marL="2005736" indent="0" algn="ctr">
              <a:buNone/>
            </a:lvl6pPr>
            <a:lvl7pPr marL="2406884" indent="0" algn="ctr">
              <a:buNone/>
            </a:lvl7pPr>
            <a:lvl8pPr marL="2808031" indent="0" algn="ctr">
              <a:buNone/>
            </a:lvl8pPr>
            <a:lvl9pPr marL="3209178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0007" y="6053247"/>
            <a:ext cx="1620203" cy="68405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1642247" y="235936"/>
            <a:ext cx="4620578" cy="36419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6300787" y="228018"/>
            <a:ext cx="660083" cy="38003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160645" y="608048"/>
            <a:ext cx="1620203" cy="5502517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60045" y="608048"/>
            <a:ext cx="4380548" cy="5502518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160645" y="6232493"/>
            <a:ext cx="1740218" cy="364195"/>
          </a:xfrm>
        </p:spPr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0046" y="6232298"/>
            <a:ext cx="4389118" cy="36419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4800850" y="0"/>
            <a:ext cx="252032" cy="6840538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29" tIns="40115" rIns="80229" bIns="40115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4836855" y="608048"/>
            <a:ext cx="180023" cy="623249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29" tIns="40115" rIns="80229" bIns="40115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4836855" y="0"/>
            <a:ext cx="180023" cy="532042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29" tIns="40115" rIns="80229" bIns="40115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 rot="5400000">
            <a:off x="4660845" y="169758"/>
            <a:ext cx="532042" cy="192525"/>
          </a:xfrm>
        </p:spPr>
        <p:txBody>
          <a:bodyPr/>
          <a:lstStyle/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2460" y="228018"/>
            <a:ext cx="6420803" cy="988078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82460" y="1596125"/>
            <a:ext cx="6420803" cy="4484353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0136" y="2736215"/>
            <a:ext cx="5609451" cy="1668965"/>
          </a:xfrm>
        </p:spPr>
        <p:txBody>
          <a:bodyPr anchor="t"/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  <a:lvl2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7" name="Retângulo 6"/>
          <p:cNvSpPr/>
          <p:nvPr/>
        </p:nvSpPr>
        <p:spPr bwMode="white">
          <a:xfrm>
            <a:off x="0" y="1520119"/>
            <a:ext cx="7200900" cy="114009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596125"/>
            <a:ext cx="1020128" cy="98807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1080135" y="1596125"/>
            <a:ext cx="6120765" cy="98807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0135" y="1596125"/>
            <a:ext cx="6000750" cy="988078"/>
          </a:xfrm>
        </p:spPr>
        <p:txBody>
          <a:bodyPr/>
          <a:lstStyle>
            <a:lvl1pPr algn="l">
              <a:buNone/>
              <a:defRPr sz="3900" b="0" cap="none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1748138"/>
            <a:ext cx="1020128" cy="699889"/>
          </a:xfrm>
        </p:spPr>
        <p:txBody>
          <a:bodyPr>
            <a:no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80060" y="1585519"/>
            <a:ext cx="3060383" cy="4560359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3815359" y="1585519"/>
            <a:ext cx="3060383" cy="4560359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0052" y="272355"/>
            <a:ext cx="6420803" cy="867735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80060" y="2432191"/>
            <a:ext cx="3060383" cy="3572281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3780472" y="2432191"/>
            <a:ext cx="3060383" cy="3572281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"/>
          </p:nvPr>
        </p:nvSpPr>
        <p:spPr>
          <a:xfrm>
            <a:off x="480060" y="1748138"/>
            <a:ext cx="3060383" cy="63845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3"/>
          </p:nvPr>
        </p:nvSpPr>
        <p:spPr>
          <a:xfrm>
            <a:off x="3780472" y="1748138"/>
            <a:ext cx="3060383" cy="63845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0" y="6232490"/>
            <a:ext cx="420053" cy="38003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272355"/>
            <a:ext cx="6360795" cy="867735"/>
          </a:xfrm>
        </p:spPr>
        <p:txBody>
          <a:bodyPr anchor="ctr"/>
          <a:lstStyle>
            <a:lvl1pPr algn="l">
              <a:buNone/>
              <a:defRPr sz="3900" b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80060" y="1748137"/>
            <a:ext cx="1260158" cy="4332341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20344" tIns="160459" rIns="120344" bIns="80229"/>
          <a:lstStyle>
            <a:lvl1pPr marL="0" indent="0">
              <a:spcAft>
                <a:spcPts val="877"/>
              </a:spcAft>
              <a:buNone/>
              <a:defRPr sz="1600"/>
            </a:lvl1pPr>
            <a:lvl2pPr>
              <a:buNone/>
              <a:defRPr sz="1100"/>
            </a:lvl2pPr>
            <a:lvl3pPr>
              <a:buNone/>
              <a:defRPr sz="9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1860233" y="1748137"/>
            <a:ext cx="5040630" cy="4408347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60157" y="5472430"/>
            <a:ext cx="5760720" cy="684054"/>
          </a:xfrm>
        </p:spPr>
        <p:txBody>
          <a:bodyPr/>
          <a:lstStyle>
            <a:lvl1pPr marL="0" indent="0">
              <a:buFontTx/>
              <a:buNone/>
              <a:defRPr sz="1500"/>
            </a:lvl1pPr>
            <a:lvl2pPr>
              <a:buFontTx/>
              <a:buNone/>
              <a:defRPr sz="1100"/>
            </a:lvl2pPr>
            <a:lvl3pPr>
              <a:buFontTx/>
              <a:buNone/>
              <a:defRPr sz="900"/>
            </a:lvl3pPr>
            <a:lvl4pPr>
              <a:buFontTx/>
              <a:buNone/>
              <a:defRPr sz="800"/>
            </a:lvl4pPr>
            <a:lvl5pPr>
              <a:buFontTx/>
              <a:buNone/>
              <a:defRPr sz="8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8" name="Retângulo 7"/>
          <p:cNvSpPr/>
          <p:nvPr/>
        </p:nvSpPr>
        <p:spPr bwMode="white">
          <a:xfrm>
            <a:off x="-7201" y="4560358"/>
            <a:ext cx="7200900" cy="88471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-7201" y="4651566"/>
            <a:ext cx="1152144" cy="711416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1216952" y="4642445"/>
            <a:ext cx="5983948" cy="71141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0157" y="4636365"/>
            <a:ext cx="5760720" cy="684054"/>
          </a:xfrm>
        </p:spPr>
        <p:txBody>
          <a:bodyPr anchor="ctr"/>
          <a:lstStyle>
            <a:lvl1pPr algn="l">
              <a:buNone/>
              <a:defRPr sz="2500" b="0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1" name="Retângulo 10"/>
          <p:cNvSpPr/>
          <p:nvPr/>
        </p:nvSpPr>
        <p:spPr bwMode="white">
          <a:xfrm>
            <a:off x="1140142" y="0"/>
            <a:ext cx="79210" cy="6849659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>
          <a:xfrm>
            <a:off x="4920615" y="6232491"/>
            <a:ext cx="2100263" cy="364195"/>
          </a:xfrm>
        </p:spPr>
        <p:txBody>
          <a:bodyPr rtlCol="0"/>
          <a:lstStyle/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4655365"/>
            <a:ext cx="1140143" cy="661888"/>
          </a:xfrm>
        </p:spPr>
        <p:txBody>
          <a:bodyPr rtlCol="0"/>
          <a:lstStyle>
            <a:lvl1pPr>
              <a:defRPr sz="2500"/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>
          <a:xfrm>
            <a:off x="1260158" y="6232297"/>
            <a:ext cx="3600450" cy="36419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228954" y="0"/>
            <a:ext cx="5971946" cy="4557318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80060" y="228018"/>
            <a:ext cx="6420803" cy="988078"/>
          </a:xfrm>
          <a:prstGeom prst="rect">
            <a:avLst/>
          </a:prstGeom>
        </p:spPr>
        <p:txBody>
          <a:bodyPr vert="horz" lIns="80229" tIns="40115" rIns="80229" bIns="40115" anchor="ctr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82460" y="1596126"/>
            <a:ext cx="6420803" cy="4514755"/>
          </a:xfrm>
          <a:prstGeom prst="rect">
            <a:avLst/>
          </a:prstGeom>
        </p:spPr>
        <p:txBody>
          <a:bodyPr vert="horz" lIns="80229" tIns="40115" rIns="80229" bIns="40115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800600" y="6232491"/>
            <a:ext cx="2100263" cy="364195"/>
          </a:xfrm>
          <a:prstGeom prst="rect">
            <a:avLst/>
          </a:prstGeom>
        </p:spPr>
        <p:txBody>
          <a:bodyPr vert="horz" lIns="80229" tIns="40115" rIns="80229" bIns="40115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13A3505-471A-4AA9-8422-B1A8DBEE1F1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80060" y="6232297"/>
            <a:ext cx="4269103" cy="364195"/>
          </a:xfrm>
          <a:prstGeom prst="rect">
            <a:avLst/>
          </a:prstGeom>
        </p:spPr>
        <p:txBody>
          <a:bodyPr vert="horz" lIns="80229" tIns="40115" rIns="80229" bIns="40115" anchor="ctr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0" y="1231297"/>
            <a:ext cx="7200900" cy="3192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276900"/>
            <a:ext cx="420053" cy="22801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465058" y="1276900"/>
            <a:ext cx="6735842" cy="22801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229" tIns="40115" rIns="80229" bIns="401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0" y="1268982"/>
            <a:ext cx="420053" cy="243854"/>
          </a:xfrm>
          <a:prstGeom prst="rect">
            <a:avLst/>
          </a:prstGeom>
        </p:spPr>
        <p:txBody>
          <a:bodyPr vert="horz" lIns="80229" tIns="40115" rIns="80229" bIns="40115" anchor="ctr" anchorCtr="0">
            <a:normAutofit/>
          </a:bodyPr>
          <a:lstStyle>
            <a:lvl1pPr algn="ctr" eaLnBrk="1" latinLnBrk="0" hangingPunct="1">
              <a:defRPr kumimoji="0" sz="1200" b="1">
                <a:solidFill>
                  <a:srgbClr val="FFFFFF"/>
                </a:solidFill>
              </a:defRPr>
            </a:lvl1pPr>
          </a:lstStyle>
          <a:p>
            <a:fld id="{F6D4B635-95D4-49A2-9FA0-E421E65D33D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39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0803" indent="-280803" algn="l" rtl="0" eaLnBrk="1" latinLnBrk="0" hangingPunct="1">
        <a:spcBef>
          <a:spcPts val="614"/>
        </a:spcBef>
        <a:buClr>
          <a:schemeClr val="accent2"/>
        </a:buClr>
        <a:buSzPct val="60000"/>
        <a:buFont typeface="Wingdings"/>
        <a:buChar char="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61606" indent="-240688" algn="l" rtl="0" eaLnBrk="1" latinLnBrk="0" hangingPunct="1">
        <a:spcBef>
          <a:spcPts val="483"/>
        </a:spcBef>
        <a:buClr>
          <a:schemeClr val="accent1"/>
        </a:buClr>
        <a:buSzPct val="70000"/>
        <a:buFont typeface="Wingdings 2"/>
        <a:buChar char="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indent="-200574" algn="l" rtl="0" eaLnBrk="1" latinLnBrk="0" hangingPunct="1">
        <a:spcBef>
          <a:spcPts val="439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indent="-200574" algn="l" rtl="0" eaLnBrk="1" latinLnBrk="0" hangingPunct="1">
        <a:spcBef>
          <a:spcPts val="351"/>
        </a:spcBef>
        <a:buClr>
          <a:schemeClr val="accent3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indent="-200574" algn="l" rtl="0" eaLnBrk="1" latinLnBrk="0" hangingPunct="1">
        <a:spcBef>
          <a:spcPts val="351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45277" indent="-200574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85966" indent="-200574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26654" indent="-200574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567343" indent="-200574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 t="26584" r="27396" b="10916"/>
          <a:stretch/>
        </p:blipFill>
        <p:spPr bwMode="auto">
          <a:xfrm>
            <a:off x="360090" y="971997"/>
            <a:ext cx="6636001" cy="56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6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4" t="29709" r="29063" b="16819"/>
          <a:stretch/>
        </p:blipFill>
        <p:spPr bwMode="auto">
          <a:xfrm>
            <a:off x="864118" y="1126066"/>
            <a:ext cx="5430880" cy="46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7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9188" r="30208" b="15951"/>
          <a:stretch/>
        </p:blipFill>
        <p:spPr bwMode="auto">
          <a:xfrm>
            <a:off x="864123" y="1066798"/>
            <a:ext cx="4784793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01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27452" r="28750" b="16992"/>
          <a:stretch/>
        </p:blipFill>
        <p:spPr bwMode="auto">
          <a:xfrm>
            <a:off x="432098" y="998636"/>
            <a:ext cx="5747598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4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27626" r="26042" b="19075"/>
          <a:stretch/>
        </p:blipFill>
        <p:spPr bwMode="auto">
          <a:xfrm>
            <a:off x="504105" y="1188020"/>
            <a:ext cx="5888380" cy="43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2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26237" r="23020" b="21159"/>
          <a:stretch/>
        </p:blipFill>
        <p:spPr bwMode="auto">
          <a:xfrm>
            <a:off x="576094" y="1116013"/>
            <a:ext cx="6251176" cy="39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1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28494" r="27500" b="18207"/>
          <a:stretch/>
        </p:blipFill>
        <p:spPr bwMode="auto">
          <a:xfrm>
            <a:off x="692665" y="1260029"/>
            <a:ext cx="5604289" cy="41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35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6" t="32140" r="26250" b="17166"/>
          <a:stretch/>
        </p:blipFill>
        <p:spPr bwMode="auto">
          <a:xfrm>
            <a:off x="504076" y="1044005"/>
            <a:ext cx="6264976" cy="46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0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24327" r="34479" b="20638"/>
          <a:stretch/>
        </p:blipFill>
        <p:spPr bwMode="auto">
          <a:xfrm>
            <a:off x="797984" y="1044004"/>
            <a:ext cx="5225003" cy="50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4" t="30751" r="29062" b="14214"/>
          <a:stretch/>
        </p:blipFill>
        <p:spPr bwMode="auto">
          <a:xfrm>
            <a:off x="648090" y="1125678"/>
            <a:ext cx="5955358" cy="49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7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1585" r="20370" b="16893"/>
          <a:stretch/>
        </p:blipFill>
        <p:spPr bwMode="auto">
          <a:xfrm>
            <a:off x="432098" y="971997"/>
            <a:ext cx="6527145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7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9362" r="19270" b="10569"/>
          <a:stretch/>
        </p:blipFill>
        <p:spPr bwMode="auto">
          <a:xfrm>
            <a:off x="288059" y="1044004"/>
            <a:ext cx="6633556" cy="45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31134" r="26042" b="20985"/>
          <a:stretch/>
        </p:blipFill>
        <p:spPr bwMode="auto">
          <a:xfrm>
            <a:off x="306907" y="1142998"/>
            <a:ext cx="6296338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2" t="36307" r="28958" b="16124"/>
          <a:stretch/>
        </p:blipFill>
        <p:spPr bwMode="auto">
          <a:xfrm>
            <a:off x="360053" y="1012657"/>
            <a:ext cx="6479982" cy="49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0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3" t="31445" r="29375" b="20985"/>
          <a:stretch/>
        </p:blipFill>
        <p:spPr bwMode="auto">
          <a:xfrm>
            <a:off x="360090" y="1064397"/>
            <a:ext cx="5864330" cy="46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31619" r="27708" b="16992"/>
          <a:stretch/>
        </p:blipFill>
        <p:spPr bwMode="auto">
          <a:xfrm>
            <a:off x="288052" y="1116012"/>
            <a:ext cx="6432578" cy="46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7627" r="40834" b="15429"/>
          <a:stretch/>
        </p:blipFill>
        <p:spPr bwMode="auto">
          <a:xfrm>
            <a:off x="432097" y="1116012"/>
            <a:ext cx="5421054" cy="45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8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 t="27452" r="24583" b="16645"/>
          <a:stretch/>
        </p:blipFill>
        <p:spPr bwMode="auto">
          <a:xfrm>
            <a:off x="481876" y="1278265"/>
            <a:ext cx="5990985" cy="42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5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7756" y="946369"/>
            <a:ext cx="7056784" cy="366134"/>
          </a:xfrm>
        </p:spPr>
        <p:txBody>
          <a:bodyPr>
            <a:noAutofit/>
          </a:bodyPr>
          <a:lstStyle/>
          <a:p>
            <a:pPr algn="ctr">
              <a:tabLst>
                <a:tab pos="358775" algn="l"/>
                <a:tab pos="533400" algn="l"/>
              </a:tabLst>
            </a:pPr>
            <a:r>
              <a:rPr lang="pt-BR" sz="1900" dirty="0" smtClean="0">
                <a:solidFill>
                  <a:schemeClr val="bg1"/>
                </a:solidFill>
              </a:rPr>
              <a:t>Materiais metálicos</a:t>
            </a:r>
            <a:br>
              <a:rPr lang="pt-BR" sz="1900" dirty="0" smtClean="0">
                <a:solidFill>
                  <a:schemeClr val="bg1"/>
                </a:solidFill>
              </a:rPr>
            </a:br>
            <a:endParaRPr lang="pt-BR" sz="1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0"/>
            <a:ext cx="7200900" cy="3734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txBody>
          <a:bodyPr wrap="square" lIns="80229" tIns="40115" rIns="80229" bIns="40115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bg1"/>
                </a:solidFill>
              </a:rPr>
              <a:t>Universidade Federal do Pará – ITEC – Faculdade de Eng. Mecânica</a:t>
            </a:r>
            <a:endParaRPr lang="pt-BR" sz="1900" b="1" dirty="0">
              <a:solidFill>
                <a:schemeClr val="bg1"/>
              </a:solidFill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72058" y="827981"/>
            <a:ext cx="7056784" cy="5112568"/>
          </a:xfrm>
          <a:prstGeom prst="rect">
            <a:avLst/>
          </a:prstGeom>
        </p:spPr>
        <p:txBody>
          <a:bodyPr vert="horz" lIns="80229" tIns="40115" rIns="80229" bIns="40115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58775" algn="l"/>
                <a:tab pos="533400" algn="l"/>
              </a:tabLst>
            </a:pPr>
            <a:endParaRPr lang="pt-BR" sz="1900" cap="none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>
              <a:solidFill>
                <a:schemeClr val="bg1"/>
              </a:solidFill>
            </a:endParaRPr>
          </a:p>
          <a:p>
            <a:pPr algn="ctr">
              <a:tabLst>
                <a:tab pos="358775" algn="l"/>
                <a:tab pos="533400" algn="l"/>
              </a:tabLst>
            </a:pPr>
            <a:endParaRPr lang="pt-BR" sz="1900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t="31271" r="26978" b="19770"/>
          <a:stretch/>
        </p:blipFill>
        <p:spPr bwMode="auto">
          <a:xfrm>
            <a:off x="720102" y="1116013"/>
            <a:ext cx="6089623" cy="43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6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o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3971</TotalTime>
  <Words>300</Words>
  <Application>Microsoft Office PowerPoint</Application>
  <PresentationFormat>Personalizar</PresentationFormat>
  <Paragraphs>100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Mediano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  <vt:lpstr>Materiais metálicos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DO PARÁ INSTITUTO DE TECNOLOGIA-ITEC FACULDADE DE ENGENHARIA MECÂNICA  Aula remota Disciplina: Conformação Plástica dos Metais Professor: Roberto Tetsuo Fujiyama</dc:title>
  <dc:creator>UFPA</dc:creator>
  <cp:lastModifiedBy>UFPA</cp:lastModifiedBy>
  <cp:revision>86</cp:revision>
  <dcterms:created xsi:type="dcterms:W3CDTF">2020-09-13T12:39:12Z</dcterms:created>
  <dcterms:modified xsi:type="dcterms:W3CDTF">2022-12-12T14:22:54Z</dcterms:modified>
</cp:coreProperties>
</file>